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Moran" userId="bdc07fa77321eea6" providerId="LiveId" clId="{A1A82668-2F40-4FBA-9120-5B926C5A4478}"/>
    <pc:docChg chg="custSel modSld">
      <pc:chgData name="Mariana Moran" userId="bdc07fa77321eea6" providerId="LiveId" clId="{A1A82668-2F40-4FBA-9120-5B926C5A4478}" dt="2024-07-18T20:25:16.915" v="321" actId="14100"/>
      <pc:docMkLst>
        <pc:docMk/>
      </pc:docMkLst>
      <pc:sldChg chg="addSp delSp modSp mod">
        <pc:chgData name="Mariana Moran" userId="bdc07fa77321eea6" providerId="LiveId" clId="{A1A82668-2F40-4FBA-9120-5B926C5A4478}" dt="2024-07-18T20:25:16.915" v="321" actId="14100"/>
        <pc:sldMkLst>
          <pc:docMk/>
          <pc:sldMk cId="3612628568" sldId="256"/>
        </pc:sldMkLst>
        <pc:picChg chg="add mod">
          <ac:chgData name="Mariana Moran" userId="bdc07fa77321eea6" providerId="LiveId" clId="{A1A82668-2F40-4FBA-9120-5B926C5A4478}" dt="2024-07-18T20:24:33.825" v="251" actId="1036"/>
          <ac:picMkLst>
            <pc:docMk/>
            <pc:sldMk cId="3612628568" sldId="256"/>
            <ac:picMk id="5" creationId="{DB71EA31-2DAE-A6D8-39F6-78A32F318D63}"/>
          </ac:picMkLst>
        </pc:picChg>
        <pc:picChg chg="add del mod">
          <ac:chgData name="Mariana Moran" userId="bdc07fa77321eea6" providerId="LiveId" clId="{A1A82668-2F40-4FBA-9120-5B926C5A4478}" dt="2024-07-18T20:21:33.039" v="5" actId="478"/>
          <ac:picMkLst>
            <pc:docMk/>
            <pc:sldMk cId="3612628568" sldId="256"/>
            <ac:picMk id="7" creationId="{D98F7528-CF37-BED9-E250-174322F179DE}"/>
          </ac:picMkLst>
        </pc:picChg>
        <pc:picChg chg="add mod">
          <ac:chgData name="Mariana Moran" userId="bdc07fa77321eea6" providerId="LiveId" clId="{A1A82668-2F40-4FBA-9120-5B926C5A4478}" dt="2024-07-18T20:24:40.281" v="277" actId="1036"/>
          <ac:picMkLst>
            <pc:docMk/>
            <pc:sldMk cId="3612628568" sldId="256"/>
            <ac:picMk id="10" creationId="{12D8FB0F-17E8-BC32-A79D-241EF1E8A57F}"/>
          </ac:picMkLst>
        </pc:picChg>
        <pc:picChg chg="add mod">
          <ac:chgData name="Mariana Moran" userId="bdc07fa77321eea6" providerId="LiveId" clId="{A1A82668-2F40-4FBA-9120-5B926C5A4478}" dt="2024-07-18T20:25:16.915" v="321" actId="14100"/>
          <ac:picMkLst>
            <pc:docMk/>
            <pc:sldMk cId="3612628568" sldId="256"/>
            <ac:picMk id="12" creationId="{DE400AFA-E2AC-45F2-ED0E-207EC422484A}"/>
          </ac:picMkLst>
        </pc:picChg>
        <pc:picChg chg="add mod">
          <ac:chgData name="Mariana Moran" userId="bdc07fa77321eea6" providerId="LiveId" clId="{A1A82668-2F40-4FBA-9120-5B926C5A4478}" dt="2024-07-18T20:25:10.884" v="320" actId="1038"/>
          <ac:picMkLst>
            <pc:docMk/>
            <pc:sldMk cId="3612628568" sldId="256"/>
            <ac:picMk id="14" creationId="{1B2556BB-EBAE-B66A-6BF6-21B7410558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89D6-CED5-C462-55C5-A07D33E10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20A379-AFC2-8E32-DF7B-CFE7A1A2E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fr-F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7C6548-C1B7-3636-FE57-7C800071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618B78-9D1C-C4E3-2202-351DC4D3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156B89-9A17-A238-800D-F2C23F7A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3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F5581-5E53-3382-FC15-9AE490EC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550F6B-855D-3E16-C6AD-628B20818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B6C357-6E1A-CD50-284C-DF476A7B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677E43-20F6-F86E-CF6E-97E1EA0E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059340-23B2-7308-04D6-A7FD6CFC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9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00C3FB-23BF-344E-BE9E-603A31CBE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72BF5D-B652-047F-CB5D-C2796497B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B8BEFE-A69D-EA96-3683-EC8960F0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5F3DDB-EE55-0478-4879-B1921D6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0CAA90-381D-6B57-E0D4-E1ECD9A8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33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10689-8803-4BED-43D2-233677BD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9531B8-35B5-8C4B-BAD7-A866590FD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C79284-63A9-A801-764A-0DC2B243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41EB54-A5D3-9B06-9CF2-9E7C0529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6FB7C4-7F8E-5D89-227B-B1D53859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8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9532A-72EB-2DFB-A161-CEA2D379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3CCA5D-7BCC-66AA-5FFC-94F9DDD7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012D-C386-0670-85E4-FE9B4B4E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8552E7-E606-6D58-E6EC-7436AB2D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0411AE-EB4E-A82D-17CB-9F4F69F1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49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82A9B-EB02-ED16-D536-5F1B8AF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EC6A1D-FFA2-64C3-9AB8-F15A67D27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5AD308-44A2-4060-3A9C-615D6A58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400A9C-08D8-4E5B-D311-01E5BFD6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6A1081-7D41-59A4-F11E-E9EF7D90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CE1FD4-ACB6-4607-A32D-E8A34B0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94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220A0-B2E7-4071-ED9C-934569D1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8529DB-62AE-4A35-114D-F2ADF4254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5F5300-9B74-B513-3585-8926449FC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741420-B3BC-E42A-E2B2-0616215DA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05EAA8B-C90C-D8B6-7321-268C72367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D5596CA-EC0F-A1F7-0B39-B422DCF4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E78A0B-52FC-D437-511D-A9F78441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001ACD-0E30-C2BE-991F-A523D0DE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915A4-290F-600E-32D5-F478AB61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E00D54-70DD-EB31-C289-F7BA2614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A58E82-75FE-BFF3-6027-09419772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40FB5C-2B59-0477-4EEC-E21E79A0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F450CE-42C7-CB3C-14A7-BEB9B11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253A1D-D201-B51A-BDBE-D2AB644A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CDC189-FE21-5184-B81C-B4836529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27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99091-2DD5-72DA-76E8-404D67A8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3A0DA-0B6B-7368-3A0B-3CAE8A90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14C59D-0B44-BD40-E31A-DAA1306F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36C072-E74C-06A5-9ACC-FCC3542F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81B031-857F-9074-8791-EC6C61BF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F5748B-659E-5FBD-C8CB-98BF4014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94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B7D05-D5BB-71AE-9927-98DCF6BD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D2207D-7CB5-35D5-B1F4-050F76F00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79CBBA-D6F8-DB9C-D524-143616D5F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5B62FB-7E3E-EF7C-3FA9-4EB6C786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AC96FA-7A9C-8DD5-61F7-A9EABCF9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821B04-1DB6-093D-6752-65BC89CD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80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4137D8-6258-0222-5BC0-3FA50C6B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fr-F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83D2F-29F6-0E0F-2C05-DACEB9DD2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158F5D-3A8B-54A1-D122-6EFC191D6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9939-79EC-4256-93B9-F8287E953657}" type="datetimeFigureOut">
              <a:rPr lang="fr-FR" smtClean="0"/>
              <a:t>18/07/2024</a:t>
            </a:fld>
            <a:endParaRPr lang="fr-F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AD2A3A-4069-7D04-79A6-D49C80192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D64D4F-B166-81ED-D974-829675172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05B8-970B-4709-8B41-1E1E9532841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C377-C88E-59E8-1231-B5A108C0D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407" y="2505425"/>
            <a:ext cx="9144000" cy="1268632"/>
          </a:xfrm>
        </p:spPr>
        <p:txBody>
          <a:bodyPr>
            <a:normAutofit/>
          </a:bodyPr>
          <a:lstStyle/>
          <a:p>
            <a:r>
              <a:rPr lang="fr-F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6EE10A-B96F-A1E3-8EB6-631C89BF8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2" y="426804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Yyyyyyy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Zzzzzzzz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63779F-63EF-75ED-3810-37D0217F20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9732" y="0"/>
            <a:ext cx="12132535" cy="23858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71EA31-2DAE-A6D8-39F6-78A32F318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9" y="6062262"/>
            <a:ext cx="1206218" cy="5897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D8FB0F-17E8-BC32-A79D-241EF1E8A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649" y="6066478"/>
            <a:ext cx="1359232" cy="56450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E400AFA-E2AC-45F2-ED0E-207EC422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123" y="6074145"/>
            <a:ext cx="851989" cy="53927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B2556BB-EBAE-B66A-6BF6-21B741055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493" y="6077171"/>
            <a:ext cx="1093065" cy="5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2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3F3CE599-4272-EA0D-E769-0AD02C4187ED}"/>
              </a:ext>
            </a:extLst>
          </p:cNvPr>
          <p:cNvSpPr txBox="1">
            <a:spLocks/>
          </p:cNvSpPr>
          <p:nvPr/>
        </p:nvSpPr>
        <p:spPr>
          <a:xfrm>
            <a:off x="1429407" y="2505425"/>
            <a:ext cx="9144000" cy="126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C377DC6-799E-C432-28AC-4D9268D0FA49}"/>
              </a:ext>
            </a:extLst>
          </p:cNvPr>
          <p:cNvSpPr txBox="1">
            <a:spLocks/>
          </p:cNvSpPr>
          <p:nvPr/>
        </p:nvSpPr>
        <p:spPr>
          <a:xfrm>
            <a:off x="1629102" y="42680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Texto….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C0CF54-66C2-4B55-03C7-16575F96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7961" y="0"/>
            <a:ext cx="121340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3F3CE599-4272-EA0D-E769-0AD02C4187ED}"/>
              </a:ext>
            </a:extLst>
          </p:cNvPr>
          <p:cNvSpPr txBox="1">
            <a:spLocks/>
          </p:cNvSpPr>
          <p:nvPr/>
        </p:nvSpPr>
        <p:spPr>
          <a:xfrm>
            <a:off x="1429407" y="2505425"/>
            <a:ext cx="9144000" cy="126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C377DC6-799E-C432-28AC-4D9268D0FA49}"/>
              </a:ext>
            </a:extLst>
          </p:cNvPr>
          <p:cNvSpPr txBox="1">
            <a:spLocks/>
          </p:cNvSpPr>
          <p:nvPr/>
        </p:nvSpPr>
        <p:spPr>
          <a:xfrm>
            <a:off x="1629102" y="42680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Texto….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C0CF54-66C2-4B55-03C7-16575F96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7961" y="0"/>
            <a:ext cx="121340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3F3CE599-4272-EA0D-E769-0AD02C4187ED}"/>
              </a:ext>
            </a:extLst>
          </p:cNvPr>
          <p:cNvSpPr txBox="1">
            <a:spLocks/>
          </p:cNvSpPr>
          <p:nvPr/>
        </p:nvSpPr>
        <p:spPr>
          <a:xfrm>
            <a:off x="1429407" y="2505425"/>
            <a:ext cx="9144000" cy="126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C377DC6-799E-C432-28AC-4D9268D0FA49}"/>
              </a:ext>
            </a:extLst>
          </p:cNvPr>
          <p:cNvSpPr txBox="1">
            <a:spLocks/>
          </p:cNvSpPr>
          <p:nvPr/>
        </p:nvSpPr>
        <p:spPr>
          <a:xfrm>
            <a:off x="1629102" y="42680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Texto….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C0CF54-66C2-4B55-03C7-16575F96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7961" y="0"/>
            <a:ext cx="121340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3F3CE599-4272-EA0D-E769-0AD02C4187ED}"/>
              </a:ext>
            </a:extLst>
          </p:cNvPr>
          <p:cNvSpPr txBox="1">
            <a:spLocks/>
          </p:cNvSpPr>
          <p:nvPr/>
        </p:nvSpPr>
        <p:spPr>
          <a:xfrm>
            <a:off x="1429407" y="2505425"/>
            <a:ext cx="9144000" cy="126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C377DC6-799E-C432-28AC-4D9268D0FA49}"/>
              </a:ext>
            </a:extLst>
          </p:cNvPr>
          <p:cNvSpPr txBox="1">
            <a:spLocks/>
          </p:cNvSpPr>
          <p:nvPr/>
        </p:nvSpPr>
        <p:spPr>
          <a:xfrm>
            <a:off x="1629102" y="42680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Texto….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C0CF54-66C2-4B55-03C7-16575F96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7961" y="0"/>
            <a:ext cx="121340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3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Título do trabalho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Mariana Moran</dc:creator>
  <cp:lastModifiedBy>Mariana Moran</cp:lastModifiedBy>
  <cp:revision>1</cp:revision>
  <dcterms:created xsi:type="dcterms:W3CDTF">2024-07-17T19:27:40Z</dcterms:created>
  <dcterms:modified xsi:type="dcterms:W3CDTF">2024-07-18T20:25:20Z</dcterms:modified>
</cp:coreProperties>
</file>