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2416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3FF43A-33D4-4148-86FC-E3C2FC9D8345}" type="datetimeFigureOut">
              <a:rPr lang="pt-BR" smtClean="0"/>
              <a:pPr/>
              <a:t>05/12/2022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9FF2F3-ED82-450D-89D3-38F90058652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46577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E3F2F4-FE0C-4867-A694-0F17C6D63B6A}" type="datetimeFigureOut">
              <a:rPr lang="pt-BR" smtClean="0"/>
              <a:pPr/>
              <a:t>05/12/2022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82A77-1C0F-4CD3-89BC-90E3B71068F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941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fld id="{A5217326-91BC-42EF-8A11-11D7A67A11F3}" type="datetime1">
              <a:rPr lang="pt-BR" smtClean="0"/>
              <a:pPr/>
              <a:t>05/12/2022</a:t>
            </a:fld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fld id="{8DD4A983-ABAA-4D77-B62C-20B5D8125F3C}" type="slidenum">
              <a:rPr lang="pt-BR" smtClean="0"/>
              <a:pPr/>
              <a:t>‹nº›</a:t>
            </a:fld>
            <a:endParaRPr lang="pt-BR" dirty="0"/>
          </a:p>
        </p:txBody>
      </p:sp>
      <p:pic>
        <p:nvPicPr>
          <p:cNvPr id="10" name="Imagem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3868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ADCA7-280B-4222-804F-0D5441802434}" type="datetime1">
              <a:rPr lang="pt-BR" smtClean="0"/>
              <a:pPr/>
              <a:t>05/12/2022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/>
              <a:t>4º Encontro Anual de Ensino de Graduação (EAEG/PEN) 5 e 6 de dezembro de 2022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4A983-ABAA-4D77-B62C-20B5D8125F3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6005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CF765-CD94-4441-B063-DEB9558CE24D}" type="datetime1">
              <a:rPr lang="pt-BR" smtClean="0"/>
              <a:pPr/>
              <a:t>05/12/2022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/>
              <a:t>4º Encontro Anual de Ensino de Graduação (EAEG/PEN) 5 e 6 de dezembro de 2022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4A983-ABAA-4D77-B62C-20B5D8125F3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54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4" y="0"/>
            <a:ext cx="9134631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268760"/>
            <a:ext cx="8229600" cy="1143000"/>
          </a:xfrm>
        </p:spPr>
        <p:txBody>
          <a:bodyPr/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67"/>
          </a:xfrm>
        </p:spPr>
        <p:txBody>
          <a:bodyPr/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3E802-156B-452F-8A7B-8D5A7532DCE3}" type="datetime1">
              <a:rPr lang="pt-BR" smtClean="0"/>
              <a:pPr/>
              <a:t>05/12/2022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/>
              <a:t>4º Encontro Anual de Ensino de Graduação (EAEG/PEN) 5 e 6 de dezembro de 2022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4A983-ABAA-4D77-B62C-20B5D8125F3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9076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16B1E-0717-4266-AC08-14C56CAA7D3B}" type="datetime1">
              <a:rPr lang="pt-BR" smtClean="0"/>
              <a:pPr/>
              <a:t>05/12/2022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/>
              <a:t>4º Encontro Anual de Ensino de Graduação (EAEG/PEN) 5 e 6 de dezembro de 2022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4A983-ABAA-4D77-B62C-20B5D8125F3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9243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5F110-5A5B-4363-8EC3-99B46157676A}" type="datetime1">
              <a:rPr lang="pt-BR" smtClean="0"/>
              <a:pPr/>
              <a:t>05/12/2022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/>
              <a:t>4º Encontro Anual de Ensino de Graduação (EAEG/PEN) 5 e 6 de dezembro de 2022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4A983-ABAA-4D77-B62C-20B5D8125F3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2944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FE237-06FF-4448-B358-75DE55072A8B}" type="datetime1">
              <a:rPr lang="pt-BR" smtClean="0"/>
              <a:pPr/>
              <a:t>05/12/2022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/>
              <a:t>4º Encontro Anual de Ensino de Graduação (EAEG/PEN) 5 e 6 de dezembro de 2022</a:t>
            </a: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4A983-ABAA-4D77-B62C-20B5D8125F3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0491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7C416-47E4-40D3-968A-BFA4612ACD9C}" type="datetime1">
              <a:rPr lang="pt-BR" smtClean="0"/>
              <a:pPr/>
              <a:t>05/12/2022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/>
              <a:t>4º Encontro Anual de Ensino de Graduação (EAEG/PEN) 5 e 6 de dezembro de 2022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4A983-ABAA-4D77-B62C-20B5D8125F3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3646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588A4-E5C7-4381-9575-619B717EDCC7}" type="datetime1">
              <a:rPr lang="pt-BR" smtClean="0"/>
              <a:pPr/>
              <a:t>05/12/2022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/>
              <a:t>4º Encontro Anual de Ensino de Graduação (EAEG/PEN) 5 e 6 de dezembro de 2022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4A983-ABAA-4D77-B62C-20B5D8125F3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4696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1AD7C-7920-40FA-812B-E3201EB52219}" type="datetime1">
              <a:rPr lang="pt-BR" smtClean="0"/>
              <a:pPr/>
              <a:t>05/12/2022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/>
              <a:t>4º Encontro Anual de Ensino de Graduação (EAEG/PEN) 5 e 6 de dezembro de 2022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4A983-ABAA-4D77-B62C-20B5D8125F3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2524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DFBE2-AE2C-41D2-A231-7696E10768BB}" type="datetime1">
              <a:rPr lang="pt-BR" smtClean="0"/>
              <a:pPr/>
              <a:t>05/12/2022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/>
              <a:t>4º Encontro Anual de Ensino de Graduação (EAEG/PEN) 5 e 6 de dezembro de 2022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4A983-ABAA-4D77-B62C-20B5D8125F3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9340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DD2CE-0689-4A5D-8B84-6712F409037C}" type="datetime1">
              <a:rPr lang="pt-BR" smtClean="0"/>
              <a:pPr/>
              <a:t>05/12/2022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/>
              <a:t>1º Encontro Anual de Ensino de Graduação (EAEG/PEN) 10 e 11 de Outubro de 2019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4A983-ABAA-4D77-B62C-20B5D8125F3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8768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484784"/>
            <a:ext cx="7772400" cy="1470025"/>
          </a:xfrm>
        </p:spPr>
        <p:txBody>
          <a:bodyPr/>
          <a:lstStyle/>
          <a:p>
            <a:r>
              <a:rPr lang="pt-BR" dirty="0"/>
              <a:t>Título do Trabalho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573016"/>
            <a:ext cx="6400800" cy="1752600"/>
          </a:xfrm>
        </p:spPr>
        <p:txBody>
          <a:bodyPr>
            <a:normAutofit fontScale="92500"/>
          </a:bodyPr>
          <a:lstStyle/>
          <a:p>
            <a:r>
              <a:rPr lang="pt-BR" dirty="0"/>
              <a:t>Autores (identificando o (a) apresentador(a)</a:t>
            </a:r>
          </a:p>
          <a:p>
            <a:r>
              <a:rPr lang="pt-BR" dirty="0"/>
              <a:t>Nome do Projeto (Ensino, RP ou PIBID)</a:t>
            </a:r>
          </a:p>
        </p:txBody>
      </p:sp>
    </p:spTree>
    <p:extLst>
      <p:ext uri="{BB962C8B-B14F-4D97-AF65-F5344CB8AC3E}">
        <p14:creationId xmlns:p14="http://schemas.microsoft.com/office/powerpoint/2010/main" val="3644407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Algumas dicas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Clr>
                <a:srgbClr val="000099"/>
              </a:buClr>
            </a:pPr>
            <a:r>
              <a:rPr lang="en-GB" altLang="pt-BR" dirty="0" err="1">
                <a:solidFill>
                  <a:srgbClr val="000000"/>
                </a:solidFill>
              </a:rPr>
              <a:t>Calcule</a:t>
            </a:r>
            <a:r>
              <a:rPr lang="en-GB" altLang="pt-BR" dirty="0">
                <a:solidFill>
                  <a:srgbClr val="000000"/>
                </a:solidFill>
              </a:rPr>
              <a:t> </a:t>
            </a:r>
            <a:r>
              <a:rPr lang="en-GB" altLang="pt-BR" dirty="0" err="1">
                <a:solidFill>
                  <a:srgbClr val="000000"/>
                </a:solidFill>
              </a:rPr>
              <a:t>quanto</a:t>
            </a:r>
            <a:r>
              <a:rPr lang="en-GB" altLang="pt-BR" dirty="0">
                <a:solidFill>
                  <a:srgbClr val="000000"/>
                </a:solidFill>
              </a:rPr>
              <a:t> tempo </a:t>
            </a:r>
            <a:r>
              <a:rPr lang="en-GB" altLang="pt-BR" dirty="0" err="1">
                <a:solidFill>
                  <a:srgbClr val="000000"/>
                </a:solidFill>
              </a:rPr>
              <a:t>você</a:t>
            </a:r>
            <a:r>
              <a:rPr lang="en-GB" altLang="pt-BR" dirty="0">
                <a:solidFill>
                  <a:srgbClr val="000000"/>
                </a:solidFill>
              </a:rPr>
              <a:t> </a:t>
            </a:r>
            <a:r>
              <a:rPr lang="en-GB" altLang="pt-BR" dirty="0" err="1">
                <a:solidFill>
                  <a:srgbClr val="000000"/>
                </a:solidFill>
              </a:rPr>
              <a:t>gastará</a:t>
            </a:r>
            <a:r>
              <a:rPr lang="en-GB" altLang="pt-BR" dirty="0">
                <a:solidFill>
                  <a:srgbClr val="000000"/>
                </a:solidFill>
              </a:rPr>
              <a:t> </a:t>
            </a:r>
            <a:r>
              <a:rPr lang="en-GB" altLang="pt-BR" dirty="0" err="1">
                <a:solidFill>
                  <a:srgbClr val="000000"/>
                </a:solidFill>
              </a:rPr>
              <a:t>para</a:t>
            </a:r>
            <a:r>
              <a:rPr lang="en-GB" altLang="pt-BR" dirty="0">
                <a:solidFill>
                  <a:srgbClr val="000000"/>
                </a:solidFill>
              </a:rPr>
              <a:t> </a:t>
            </a:r>
            <a:r>
              <a:rPr lang="en-GB" altLang="pt-BR" dirty="0" err="1">
                <a:solidFill>
                  <a:srgbClr val="000000"/>
                </a:solidFill>
              </a:rPr>
              <a:t>apresentar</a:t>
            </a:r>
            <a:r>
              <a:rPr lang="en-GB" altLang="pt-BR" dirty="0">
                <a:solidFill>
                  <a:srgbClr val="000000"/>
                </a:solidFill>
              </a:rPr>
              <a:t> </a:t>
            </a:r>
            <a:r>
              <a:rPr lang="en-GB" altLang="pt-BR" dirty="0" err="1">
                <a:solidFill>
                  <a:srgbClr val="000000"/>
                </a:solidFill>
              </a:rPr>
              <a:t>cada</a:t>
            </a:r>
            <a:r>
              <a:rPr lang="en-GB" altLang="pt-BR" dirty="0">
                <a:solidFill>
                  <a:srgbClr val="000000"/>
                </a:solidFill>
              </a:rPr>
              <a:t> slide de </a:t>
            </a:r>
            <a:r>
              <a:rPr lang="en-GB" altLang="pt-BR" dirty="0" err="1">
                <a:solidFill>
                  <a:srgbClr val="000000"/>
                </a:solidFill>
              </a:rPr>
              <a:t>modo</a:t>
            </a:r>
            <a:r>
              <a:rPr lang="en-GB" altLang="pt-BR" dirty="0">
                <a:solidFill>
                  <a:srgbClr val="000000"/>
                </a:solidFill>
              </a:rPr>
              <a:t> a </a:t>
            </a:r>
            <a:r>
              <a:rPr lang="en-GB" altLang="pt-BR" b="1" dirty="0" err="1">
                <a:solidFill>
                  <a:srgbClr val="000000"/>
                </a:solidFill>
              </a:rPr>
              <a:t>não</a:t>
            </a:r>
            <a:r>
              <a:rPr lang="en-GB" altLang="pt-BR" b="1" dirty="0">
                <a:solidFill>
                  <a:srgbClr val="000000"/>
                </a:solidFill>
              </a:rPr>
              <a:t> </a:t>
            </a:r>
            <a:r>
              <a:rPr lang="en-GB" altLang="pt-BR" b="1" dirty="0" err="1">
                <a:solidFill>
                  <a:srgbClr val="000000"/>
                </a:solidFill>
              </a:rPr>
              <a:t>ultrapassar</a:t>
            </a:r>
            <a:r>
              <a:rPr lang="en-GB" altLang="pt-BR" b="1" dirty="0">
                <a:solidFill>
                  <a:srgbClr val="000000"/>
                </a:solidFill>
              </a:rPr>
              <a:t> </a:t>
            </a:r>
            <a:r>
              <a:rPr lang="en-GB" altLang="pt-BR" b="1" dirty="0" err="1">
                <a:solidFill>
                  <a:srgbClr val="000000"/>
                </a:solidFill>
              </a:rPr>
              <a:t>os</a:t>
            </a:r>
            <a:r>
              <a:rPr lang="en-GB" altLang="pt-BR" b="1" dirty="0">
                <a:solidFill>
                  <a:srgbClr val="000000"/>
                </a:solidFill>
              </a:rPr>
              <a:t> 10 </a:t>
            </a:r>
            <a:r>
              <a:rPr lang="en-GB" altLang="pt-BR" b="1" dirty="0" err="1">
                <a:solidFill>
                  <a:srgbClr val="000000"/>
                </a:solidFill>
              </a:rPr>
              <a:t>minutos</a:t>
            </a:r>
            <a:r>
              <a:rPr lang="en-GB" altLang="pt-BR" b="1" dirty="0">
                <a:solidFill>
                  <a:srgbClr val="000000"/>
                </a:solidFill>
              </a:rPr>
              <a:t> </a:t>
            </a:r>
            <a:r>
              <a:rPr lang="en-GB" altLang="pt-BR" b="1" dirty="0" err="1">
                <a:solidFill>
                  <a:srgbClr val="000000"/>
                </a:solidFill>
              </a:rPr>
              <a:t>permitidos</a:t>
            </a:r>
            <a:r>
              <a:rPr lang="en-GB" altLang="pt-BR" dirty="0">
                <a:solidFill>
                  <a:srgbClr val="000000"/>
                </a:solidFill>
              </a:rPr>
              <a:t>.</a:t>
            </a:r>
          </a:p>
          <a:p>
            <a:pPr>
              <a:lnSpc>
                <a:spcPct val="90000"/>
              </a:lnSpc>
              <a:buClr>
                <a:srgbClr val="000099"/>
              </a:buClr>
            </a:pPr>
            <a:r>
              <a:rPr lang="en-GB" altLang="pt-BR" dirty="0" err="1">
                <a:solidFill>
                  <a:srgbClr val="000000"/>
                </a:solidFill>
              </a:rPr>
              <a:t>Após</a:t>
            </a:r>
            <a:r>
              <a:rPr lang="en-GB" altLang="pt-BR" dirty="0">
                <a:solidFill>
                  <a:srgbClr val="000000"/>
                </a:solidFill>
              </a:rPr>
              <a:t> </a:t>
            </a:r>
            <a:r>
              <a:rPr lang="en-GB" altLang="pt-BR" dirty="0" err="1">
                <a:solidFill>
                  <a:srgbClr val="000000"/>
                </a:solidFill>
              </a:rPr>
              <a:t>os</a:t>
            </a:r>
            <a:r>
              <a:rPr lang="en-GB" altLang="pt-BR" dirty="0">
                <a:solidFill>
                  <a:srgbClr val="000000"/>
                </a:solidFill>
              </a:rPr>
              <a:t> 10 </a:t>
            </a:r>
            <a:r>
              <a:rPr lang="en-GB" altLang="pt-BR" dirty="0" err="1">
                <a:solidFill>
                  <a:srgbClr val="000000"/>
                </a:solidFill>
              </a:rPr>
              <a:t>minutos</a:t>
            </a:r>
            <a:r>
              <a:rPr lang="en-GB" altLang="pt-BR" dirty="0">
                <a:solidFill>
                  <a:srgbClr val="000000"/>
                </a:solidFill>
              </a:rPr>
              <a:t> de </a:t>
            </a:r>
            <a:r>
              <a:rPr lang="en-GB" altLang="pt-BR" dirty="0" err="1">
                <a:solidFill>
                  <a:srgbClr val="000000"/>
                </a:solidFill>
              </a:rPr>
              <a:t>apresentação</a:t>
            </a:r>
            <a:r>
              <a:rPr lang="en-GB" altLang="pt-BR" dirty="0">
                <a:solidFill>
                  <a:srgbClr val="000000"/>
                </a:solidFill>
              </a:rPr>
              <a:t>, </a:t>
            </a:r>
            <a:r>
              <a:rPr lang="en-GB" altLang="pt-BR" dirty="0" err="1">
                <a:solidFill>
                  <a:srgbClr val="000000"/>
                </a:solidFill>
              </a:rPr>
              <a:t>haverá</a:t>
            </a:r>
            <a:r>
              <a:rPr lang="en-GB" altLang="pt-BR" dirty="0">
                <a:solidFill>
                  <a:srgbClr val="000000"/>
                </a:solidFill>
              </a:rPr>
              <a:t> </a:t>
            </a:r>
            <a:r>
              <a:rPr lang="en-GB" altLang="pt-BR" dirty="0" err="1">
                <a:solidFill>
                  <a:srgbClr val="000000"/>
                </a:solidFill>
              </a:rPr>
              <a:t>cinco</a:t>
            </a:r>
            <a:r>
              <a:rPr lang="en-GB" altLang="pt-BR" dirty="0">
                <a:solidFill>
                  <a:srgbClr val="000000"/>
                </a:solidFill>
              </a:rPr>
              <a:t> </a:t>
            </a:r>
            <a:r>
              <a:rPr lang="en-GB" altLang="pt-BR" dirty="0" err="1">
                <a:solidFill>
                  <a:srgbClr val="000000"/>
                </a:solidFill>
              </a:rPr>
              <a:t>minutos</a:t>
            </a:r>
            <a:r>
              <a:rPr lang="en-GB" altLang="pt-BR" dirty="0">
                <a:solidFill>
                  <a:srgbClr val="000000"/>
                </a:solidFill>
              </a:rPr>
              <a:t> de </a:t>
            </a:r>
            <a:r>
              <a:rPr lang="en-GB" altLang="pt-BR" dirty="0" err="1">
                <a:solidFill>
                  <a:srgbClr val="000000"/>
                </a:solidFill>
              </a:rPr>
              <a:t>perguntas</a:t>
            </a:r>
            <a:r>
              <a:rPr lang="en-GB" altLang="pt-BR" dirty="0">
                <a:solidFill>
                  <a:srgbClr val="000000"/>
                </a:solidFill>
              </a:rPr>
              <a:t>.</a:t>
            </a:r>
          </a:p>
          <a:p>
            <a:pPr>
              <a:lnSpc>
                <a:spcPct val="90000"/>
              </a:lnSpc>
              <a:buClr>
                <a:srgbClr val="000099"/>
              </a:buClr>
            </a:pPr>
            <a:r>
              <a:rPr lang="en-GB" altLang="pt-BR" dirty="0" err="1">
                <a:solidFill>
                  <a:srgbClr val="000000"/>
                </a:solidFill>
              </a:rPr>
              <a:t>Não</a:t>
            </a:r>
            <a:r>
              <a:rPr lang="en-GB" altLang="pt-BR" dirty="0">
                <a:solidFill>
                  <a:srgbClr val="000000"/>
                </a:solidFill>
              </a:rPr>
              <a:t> use </a:t>
            </a:r>
            <a:r>
              <a:rPr lang="en-GB" altLang="pt-BR" dirty="0" err="1">
                <a:solidFill>
                  <a:srgbClr val="000000"/>
                </a:solidFill>
              </a:rPr>
              <a:t>fontes</a:t>
            </a:r>
            <a:r>
              <a:rPr lang="en-GB" altLang="pt-BR" dirty="0">
                <a:solidFill>
                  <a:srgbClr val="000000"/>
                </a:solidFill>
              </a:rPr>
              <a:t> de </a:t>
            </a:r>
            <a:r>
              <a:rPr lang="en-GB" altLang="pt-BR" dirty="0" err="1">
                <a:solidFill>
                  <a:srgbClr val="000000"/>
                </a:solidFill>
              </a:rPr>
              <a:t>tamanho</a:t>
            </a:r>
            <a:r>
              <a:rPr lang="en-GB" altLang="pt-BR" dirty="0">
                <a:solidFill>
                  <a:srgbClr val="000000"/>
                </a:solidFill>
              </a:rPr>
              <a:t> inferior a 14pt.</a:t>
            </a:r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/>
              <a:t>4º Encontro Anual de Ensino de Graduação (EAEG/PEN) 05 e 06 de Dezembro de 2022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41781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/>
              <a:t>4º Encontro Anual de Ensino de Graduação (EAEG/PEN) 05 e 06 de Dezembro de 2022</a:t>
            </a:r>
          </a:p>
        </p:txBody>
      </p:sp>
    </p:spTree>
    <p:extLst>
      <p:ext uri="{BB962C8B-B14F-4D97-AF65-F5344CB8AC3E}">
        <p14:creationId xmlns:p14="http://schemas.microsoft.com/office/powerpoint/2010/main" val="93207740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105</Words>
  <Application>Microsoft Macintosh PowerPoint</Application>
  <PresentationFormat>Apresentação na tela (4:3)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6" baseType="lpstr">
      <vt:lpstr>Arial</vt:lpstr>
      <vt:lpstr>Calibri</vt:lpstr>
      <vt:lpstr>Tema do Office</vt:lpstr>
      <vt:lpstr>Título do Trabalho</vt:lpstr>
      <vt:lpstr>Algumas dicas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luciana</dc:creator>
  <cp:lastModifiedBy>Vanessa Machado</cp:lastModifiedBy>
  <cp:revision>13</cp:revision>
  <dcterms:created xsi:type="dcterms:W3CDTF">2019-09-23T21:44:14Z</dcterms:created>
  <dcterms:modified xsi:type="dcterms:W3CDTF">2022-12-05T16:25:35Z</dcterms:modified>
</cp:coreProperties>
</file>