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41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FF43A-33D4-4148-86FC-E3C2FC9D8345}" type="datetimeFigureOut">
              <a:rPr lang="pt-BR" smtClean="0"/>
              <a:pPr/>
              <a:t>05/12/2022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FF2F3-ED82-450D-89D3-38F9005865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657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3F2F4-FE0C-4867-A694-0F17C6D63B6A}" type="datetimeFigureOut">
              <a:rPr lang="pt-BR" smtClean="0"/>
              <a:pPr/>
              <a:t>05/12/2022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82A77-1C0F-4CD3-89BC-90E3B71068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4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A5217326-91BC-42EF-8A11-11D7A67A11F3}" type="datetime1">
              <a:rPr lang="pt-BR" smtClean="0"/>
              <a:pPr/>
              <a:t>05/12/2022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DD4A983-ABAA-4D77-B62C-20B5D8125F3C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6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DCA7-280B-4222-804F-0D5441802434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00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F765-CD94-4441-B063-DEB9558CE24D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" y="0"/>
            <a:ext cx="913463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802-156B-452F-8A7B-8D5A7532DCE3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07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6B1E-0717-4266-AC08-14C56CAA7D3B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24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110-5A5B-4363-8EC3-99B46157676A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9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237-06FF-4448-B358-75DE55072A8B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49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C416-47E4-40D3-968A-BFA4612ACD9C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4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8A4-E5C7-4381-9575-619B717EDCC7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69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AD7C-7920-40FA-812B-E3201EB52219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5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FBE2-AE2C-41D2-A231-7696E10768BB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5 e 6 de dezembro de 2022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34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D2CE-0689-4A5D-8B84-6712F409037C}" type="datetime1">
              <a:rPr lang="pt-BR" smtClean="0"/>
              <a:pPr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1º Encontro Anual de Ensino de Graduação (EAEG/PEN) 10 e 11 de Outubro de 2019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76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t-BR" dirty="0"/>
              <a:t>Autores (identificando o (a) apresentador(a)</a:t>
            </a:r>
          </a:p>
          <a:p>
            <a:r>
              <a:rPr lang="pt-BR" dirty="0"/>
              <a:t>Nome do Projeto (Ensino, RP ou PIBID)</a:t>
            </a:r>
          </a:p>
        </p:txBody>
      </p:sp>
    </p:spTree>
    <p:extLst>
      <p:ext uri="{BB962C8B-B14F-4D97-AF65-F5344CB8AC3E}">
        <p14:creationId xmlns:p14="http://schemas.microsoft.com/office/powerpoint/2010/main" val="364440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dicas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GB" altLang="pt-BR" dirty="0" err="1">
                <a:solidFill>
                  <a:srgbClr val="000000"/>
                </a:solidFill>
              </a:rPr>
              <a:t>Calcule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quanto</a:t>
            </a:r>
            <a:r>
              <a:rPr lang="en-GB" altLang="pt-BR" dirty="0">
                <a:solidFill>
                  <a:srgbClr val="000000"/>
                </a:solidFill>
              </a:rPr>
              <a:t> tempo </a:t>
            </a:r>
            <a:r>
              <a:rPr lang="en-GB" altLang="pt-BR" dirty="0" err="1">
                <a:solidFill>
                  <a:srgbClr val="000000"/>
                </a:solidFill>
              </a:rPr>
              <a:t>você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gastará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para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apresentar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cada</a:t>
            </a:r>
            <a:r>
              <a:rPr lang="en-GB" altLang="pt-BR" dirty="0">
                <a:solidFill>
                  <a:srgbClr val="000000"/>
                </a:solidFill>
              </a:rPr>
              <a:t> slide de </a:t>
            </a:r>
            <a:r>
              <a:rPr lang="en-GB" altLang="pt-BR" dirty="0" err="1">
                <a:solidFill>
                  <a:srgbClr val="000000"/>
                </a:solidFill>
              </a:rPr>
              <a:t>modo</a:t>
            </a:r>
            <a:r>
              <a:rPr lang="en-GB" altLang="pt-BR" dirty="0">
                <a:solidFill>
                  <a:srgbClr val="000000"/>
                </a:solidFill>
              </a:rPr>
              <a:t> a </a:t>
            </a:r>
            <a:r>
              <a:rPr lang="en-GB" altLang="pt-BR" b="1" dirty="0" err="1">
                <a:solidFill>
                  <a:srgbClr val="000000"/>
                </a:solidFill>
              </a:rPr>
              <a:t>não</a:t>
            </a:r>
            <a:r>
              <a:rPr lang="en-GB" altLang="pt-BR" b="1" dirty="0">
                <a:solidFill>
                  <a:srgbClr val="000000"/>
                </a:solidFill>
              </a:rPr>
              <a:t> </a:t>
            </a:r>
            <a:r>
              <a:rPr lang="en-GB" altLang="pt-BR" b="1" dirty="0" err="1">
                <a:solidFill>
                  <a:srgbClr val="000000"/>
                </a:solidFill>
              </a:rPr>
              <a:t>ultrapassar</a:t>
            </a:r>
            <a:r>
              <a:rPr lang="en-GB" altLang="pt-BR" b="1" dirty="0">
                <a:solidFill>
                  <a:srgbClr val="000000"/>
                </a:solidFill>
              </a:rPr>
              <a:t> </a:t>
            </a:r>
            <a:r>
              <a:rPr lang="en-GB" altLang="pt-BR" b="1" dirty="0" err="1">
                <a:solidFill>
                  <a:srgbClr val="000000"/>
                </a:solidFill>
              </a:rPr>
              <a:t>os</a:t>
            </a:r>
            <a:r>
              <a:rPr lang="en-GB" altLang="pt-BR" b="1" dirty="0">
                <a:solidFill>
                  <a:srgbClr val="000000"/>
                </a:solidFill>
              </a:rPr>
              <a:t> 10 </a:t>
            </a:r>
            <a:r>
              <a:rPr lang="en-GB" altLang="pt-BR" b="1" dirty="0" err="1">
                <a:solidFill>
                  <a:srgbClr val="000000"/>
                </a:solidFill>
              </a:rPr>
              <a:t>minutos</a:t>
            </a:r>
            <a:r>
              <a:rPr lang="en-GB" altLang="pt-BR" b="1" dirty="0">
                <a:solidFill>
                  <a:srgbClr val="000000"/>
                </a:solidFill>
              </a:rPr>
              <a:t> </a:t>
            </a:r>
            <a:r>
              <a:rPr lang="en-GB" altLang="pt-BR" b="1" dirty="0" err="1">
                <a:solidFill>
                  <a:srgbClr val="000000"/>
                </a:solidFill>
              </a:rPr>
              <a:t>permitidos</a:t>
            </a:r>
            <a:r>
              <a:rPr lang="en-GB" altLang="pt-BR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GB" altLang="pt-BR" dirty="0" err="1">
                <a:solidFill>
                  <a:srgbClr val="000000"/>
                </a:solidFill>
              </a:rPr>
              <a:t>Após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os</a:t>
            </a:r>
            <a:r>
              <a:rPr lang="en-GB" altLang="pt-BR" dirty="0">
                <a:solidFill>
                  <a:srgbClr val="000000"/>
                </a:solidFill>
              </a:rPr>
              <a:t> 10 </a:t>
            </a:r>
            <a:r>
              <a:rPr lang="en-GB" altLang="pt-BR" dirty="0" err="1">
                <a:solidFill>
                  <a:srgbClr val="000000"/>
                </a:solidFill>
              </a:rPr>
              <a:t>minutos</a:t>
            </a:r>
            <a:r>
              <a:rPr lang="en-GB" altLang="pt-BR" dirty="0">
                <a:solidFill>
                  <a:srgbClr val="000000"/>
                </a:solidFill>
              </a:rPr>
              <a:t> de </a:t>
            </a:r>
            <a:r>
              <a:rPr lang="en-GB" altLang="pt-BR" dirty="0" err="1">
                <a:solidFill>
                  <a:srgbClr val="000000"/>
                </a:solidFill>
              </a:rPr>
              <a:t>apresentação</a:t>
            </a:r>
            <a:r>
              <a:rPr lang="en-GB" altLang="pt-BR" dirty="0">
                <a:solidFill>
                  <a:srgbClr val="000000"/>
                </a:solidFill>
              </a:rPr>
              <a:t>, </a:t>
            </a:r>
            <a:r>
              <a:rPr lang="en-GB" altLang="pt-BR" dirty="0" err="1">
                <a:solidFill>
                  <a:srgbClr val="000000"/>
                </a:solidFill>
              </a:rPr>
              <a:t>haverá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cinco</a:t>
            </a:r>
            <a:r>
              <a:rPr lang="en-GB" altLang="pt-BR" dirty="0">
                <a:solidFill>
                  <a:srgbClr val="000000"/>
                </a:solidFill>
              </a:rPr>
              <a:t> </a:t>
            </a:r>
            <a:r>
              <a:rPr lang="en-GB" altLang="pt-BR" dirty="0" err="1">
                <a:solidFill>
                  <a:srgbClr val="000000"/>
                </a:solidFill>
              </a:rPr>
              <a:t>minutos</a:t>
            </a:r>
            <a:r>
              <a:rPr lang="en-GB" altLang="pt-BR" dirty="0">
                <a:solidFill>
                  <a:srgbClr val="000000"/>
                </a:solidFill>
              </a:rPr>
              <a:t> de </a:t>
            </a:r>
            <a:r>
              <a:rPr lang="en-GB" altLang="pt-BR" dirty="0" err="1">
                <a:solidFill>
                  <a:srgbClr val="000000"/>
                </a:solidFill>
              </a:rPr>
              <a:t>perguntas</a:t>
            </a:r>
            <a:r>
              <a:rPr lang="en-GB" altLang="pt-BR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GB" altLang="pt-BR" dirty="0" err="1">
                <a:solidFill>
                  <a:srgbClr val="000000"/>
                </a:solidFill>
              </a:rPr>
              <a:t>Não</a:t>
            </a:r>
            <a:r>
              <a:rPr lang="en-GB" altLang="pt-BR" dirty="0">
                <a:solidFill>
                  <a:srgbClr val="000000"/>
                </a:solidFill>
              </a:rPr>
              <a:t> use </a:t>
            </a:r>
            <a:r>
              <a:rPr lang="en-GB" altLang="pt-BR" dirty="0" err="1">
                <a:solidFill>
                  <a:srgbClr val="000000"/>
                </a:solidFill>
              </a:rPr>
              <a:t>fontes</a:t>
            </a:r>
            <a:r>
              <a:rPr lang="en-GB" altLang="pt-BR" dirty="0">
                <a:solidFill>
                  <a:srgbClr val="000000"/>
                </a:solidFill>
              </a:rPr>
              <a:t> de </a:t>
            </a:r>
            <a:r>
              <a:rPr lang="en-GB" altLang="pt-BR" dirty="0" err="1">
                <a:solidFill>
                  <a:srgbClr val="000000"/>
                </a:solidFill>
              </a:rPr>
              <a:t>tamanho</a:t>
            </a:r>
            <a:r>
              <a:rPr lang="en-GB" altLang="pt-BR" dirty="0">
                <a:solidFill>
                  <a:srgbClr val="000000"/>
                </a:solidFill>
              </a:rPr>
              <a:t> inferior a 14pt.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05 e 06 de Dezembro de 2022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78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4º Encontro Anual de Ensino de Graduação (EAEG/PEN) 05 e 06 de Dezembro de 2022</a:t>
            </a:r>
          </a:p>
        </p:txBody>
      </p:sp>
    </p:spTree>
    <p:extLst>
      <p:ext uri="{BB962C8B-B14F-4D97-AF65-F5344CB8AC3E}">
        <p14:creationId xmlns:p14="http://schemas.microsoft.com/office/powerpoint/2010/main" val="932077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105</Words>
  <Application>Microsoft Macintosh PowerPoint</Application>
  <PresentationFormat>Apresentação na tela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Título do Trabalho</vt:lpstr>
      <vt:lpstr>Algumas dicas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</dc:creator>
  <cp:lastModifiedBy>Vanessa Machado</cp:lastModifiedBy>
  <cp:revision>13</cp:revision>
  <dcterms:created xsi:type="dcterms:W3CDTF">2019-09-23T21:44:14Z</dcterms:created>
  <dcterms:modified xsi:type="dcterms:W3CDTF">2022-12-05T16:25:35Z</dcterms:modified>
</cp:coreProperties>
</file>