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76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FF43A-33D4-4148-86FC-E3C2FC9D8345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FF2F3-ED82-450D-89D3-38F9005865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44657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3F2F4-FE0C-4867-A694-0F17C6D63B6A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82A77-1C0F-4CD3-89BC-90E3B71068F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994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GRÁFICA-2019\EAEG-2019\POWERPOINT\folha-1-pp-EAEG-2019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2260" y="-99392"/>
            <a:ext cx="9715278" cy="69847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A5217326-91BC-42EF-8A11-11D7A67A11F3}" type="datetime1">
              <a:rPr lang="pt-BR" smtClean="0"/>
              <a:pPr/>
              <a:t>25/09/2019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8DD4A983-ABAA-4D77-B62C-20B5D8125F3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933868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ADCA7-280B-4222-804F-0D5441802434}" type="datetime1">
              <a:rPr lang="pt-BR" smtClean="0"/>
              <a:pPr/>
              <a:t>25/09/2019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1º Encontro Anual de Ensino de Graduação (EAEG/PEN) 10 e 11 de Outubro de 2019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8600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F765-CD94-4441-B063-DEB9558CE24D}" type="datetime1">
              <a:rPr lang="pt-BR" smtClean="0"/>
              <a:pPr/>
              <a:t>25/09/2019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1º Encontro Anual de Ensino de Graduação (EAEG/PEN) 10 e 11 de Outubro de 2019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25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GRÁFICA-2019\EAEG-2019\POWERPOINT\folha-2-pp-eaeg-2019-ilustr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616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143000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E802-156B-452F-8A7B-8D5A7532DCE3}" type="datetime1">
              <a:rPr lang="pt-BR" smtClean="0"/>
              <a:pPr/>
              <a:t>25/09/2019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1º Encontro Anual de Ensino de Graduação (EAEG/PEN) 10 e 11 de Outubro de 2019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59076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6B1E-0717-4266-AC08-14C56CAA7D3B}" type="datetime1">
              <a:rPr lang="pt-BR" smtClean="0"/>
              <a:pPr/>
              <a:t>25/09/2019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1º Encontro Anual de Ensino de Graduação (EAEG/PEN) 10 e 11 de Outubro de 2019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3924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F110-5A5B-4363-8EC3-99B46157676A}" type="datetime1">
              <a:rPr lang="pt-BR" smtClean="0"/>
              <a:pPr/>
              <a:t>25/09/2019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1º Encontro Anual de Ensino de Graduação (EAEG/PEN) 10 e 11 de Outubro de 2019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7294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237-06FF-4448-B358-75DE55072A8B}" type="datetime1">
              <a:rPr lang="pt-BR" smtClean="0"/>
              <a:pPr/>
              <a:t>25/09/2019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1º Encontro Anual de Ensino de Graduação (EAEG/PEN) 10 e 11 de Outubro de 2019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8049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C416-47E4-40D3-968A-BFA4612ACD9C}" type="datetime1">
              <a:rPr lang="pt-BR" smtClean="0"/>
              <a:pPr/>
              <a:t>25/09/2019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1º Encontro Anual de Ensino de Graduação (EAEG/PEN) 10 e 11 de Outubro de 2019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03646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588A4-E5C7-4381-9575-619B717EDCC7}" type="datetime1">
              <a:rPr lang="pt-BR" smtClean="0"/>
              <a:pPr/>
              <a:t>25/09/2019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1º Encontro Anual de Ensino de Graduação (EAEG/PEN) 10 e 11 de Outubro de 2019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5469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1AD7C-7920-40FA-812B-E3201EB52219}" type="datetime1">
              <a:rPr lang="pt-BR" smtClean="0"/>
              <a:pPr/>
              <a:t>25/09/2019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1º Encontro Anual de Ensino de Graduação (EAEG/PEN) 10 e 11 de Outubro de 2019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8252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FBE2-AE2C-41D2-A231-7696E10768BB}" type="datetime1">
              <a:rPr lang="pt-BR" smtClean="0"/>
              <a:pPr/>
              <a:t>25/09/2019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1º Encontro Anual de Ensino de Graduação (EAEG/PEN) 10 e 11 de Outubro de 2019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5934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DD2CE-0689-4A5D-8B84-6712F409037C}" type="datetime1">
              <a:rPr lang="pt-BR" smtClean="0"/>
              <a:pPr/>
              <a:t>25/09/2019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1º Encontro Anual de Ensino de Graduação (EAEG/PEN) 10 e 11 de Outubro de 2019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4A983-ABAA-4D77-B62C-20B5D8125F3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5876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Título do Trabalho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Autores (identificando o (a) apresentador(a)</a:t>
            </a:r>
          </a:p>
          <a:p>
            <a:r>
              <a:rPr lang="pt-BR" dirty="0" smtClean="0"/>
              <a:t>Nome do Projeto (Ensino, RP ou PIBID)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64440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Algumas dicas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000099"/>
              </a:buClr>
            </a:pPr>
            <a:r>
              <a:rPr lang="en-GB" altLang="pt-BR" dirty="0" err="1" smtClean="0">
                <a:solidFill>
                  <a:srgbClr val="000000"/>
                </a:solidFill>
              </a:rPr>
              <a:t>Calcule</a:t>
            </a:r>
            <a:r>
              <a:rPr lang="en-GB" altLang="pt-BR" dirty="0" smtClean="0">
                <a:solidFill>
                  <a:srgbClr val="000000"/>
                </a:solidFill>
              </a:rPr>
              <a:t> </a:t>
            </a:r>
            <a:r>
              <a:rPr lang="en-GB" altLang="pt-BR" dirty="0" err="1" smtClean="0">
                <a:solidFill>
                  <a:srgbClr val="000000"/>
                </a:solidFill>
              </a:rPr>
              <a:t>quanto</a:t>
            </a:r>
            <a:r>
              <a:rPr lang="en-GB" altLang="pt-BR" dirty="0" smtClean="0">
                <a:solidFill>
                  <a:srgbClr val="000000"/>
                </a:solidFill>
              </a:rPr>
              <a:t> tempo </a:t>
            </a:r>
            <a:r>
              <a:rPr lang="en-GB" altLang="pt-BR" dirty="0" err="1" smtClean="0">
                <a:solidFill>
                  <a:srgbClr val="000000"/>
                </a:solidFill>
              </a:rPr>
              <a:t>você</a:t>
            </a:r>
            <a:r>
              <a:rPr lang="en-GB" altLang="pt-BR" dirty="0" smtClean="0">
                <a:solidFill>
                  <a:srgbClr val="000000"/>
                </a:solidFill>
              </a:rPr>
              <a:t> </a:t>
            </a:r>
            <a:r>
              <a:rPr lang="en-GB" altLang="pt-BR" dirty="0" err="1" smtClean="0">
                <a:solidFill>
                  <a:srgbClr val="000000"/>
                </a:solidFill>
              </a:rPr>
              <a:t>gastará</a:t>
            </a:r>
            <a:r>
              <a:rPr lang="en-GB" altLang="pt-BR" dirty="0" smtClean="0">
                <a:solidFill>
                  <a:srgbClr val="000000"/>
                </a:solidFill>
              </a:rPr>
              <a:t> </a:t>
            </a:r>
            <a:r>
              <a:rPr lang="en-GB" altLang="pt-BR" dirty="0" err="1" smtClean="0">
                <a:solidFill>
                  <a:srgbClr val="000000"/>
                </a:solidFill>
              </a:rPr>
              <a:t>para</a:t>
            </a:r>
            <a:r>
              <a:rPr lang="en-GB" altLang="pt-BR" dirty="0" smtClean="0">
                <a:solidFill>
                  <a:srgbClr val="000000"/>
                </a:solidFill>
              </a:rPr>
              <a:t> </a:t>
            </a:r>
            <a:r>
              <a:rPr lang="en-GB" altLang="pt-BR" dirty="0" err="1" smtClean="0">
                <a:solidFill>
                  <a:srgbClr val="000000"/>
                </a:solidFill>
              </a:rPr>
              <a:t>apresentar</a:t>
            </a:r>
            <a:r>
              <a:rPr lang="en-GB" altLang="pt-BR" dirty="0" smtClean="0">
                <a:solidFill>
                  <a:srgbClr val="000000"/>
                </a:solidFill>
              </a:rPr>
              <a:t> </a:t>
            </a:r>
            <a:r>
              <a:rPr lang="en-GB" altLang="pt-BR" dirty="0" err="1" smtClean="0">
                <a:solidFill>
                  <a:srgbClr val="000000"/>
                </a:solidFill>
              </a:rPr>
              <a:t>cada</a:t>
            </a:r>
            <a:r>
              <a:rPr lang="en-GB" altLang="pt-BR" dirty="0" smtClean="0">
                <a:solidFill>
                  <a:srgbClr val="000000"/>
                </a:solidFill>
              </a:rPr>
              <a:t> slide de </a:t>
            </a:r>
            <a:r>
              <a:rPr lang="en-GB" altLang="pt-BR" dirty="0" err="1" smtClean="0">
                <a:solidFill>
                  <a:srgbClr val="000000"/>
                </a:solidFill>
              </a:rPr>
              <a:t>modo</a:t>
            </a:r>
            <a:r>
              <a:rPr lang="en-GB" altLang="pt-BR" dirty="0" smtClean="0">
                <a:solidFill>
                  <a:srgbClr val="000000"/>
                </a:solidFill>
              </a:rPr>
              <a:t> a </a:t>
            </a:r>
            <a:r>
              <a:rPr lang="en-GB" altLang="pt-BR" b="1" dirty="0" err="1" smtClean="0">
                <a:solidFill>
                  <a:srgbClr val="000000"/>
                </a:solidFill>
              </a:rPr>
              <a:t>não</a:t>
            </a:r>
            <a:r>
              <a:rPr lang="en-GB" altLang="pt-BR" b="1" dirty="0" smtClean="0">
                <a:solidFill>
                  <a:srgbClr val="000000"/>
                </a:solidFill>
              </a:rPr>
              <a:t> </a:t>
            </a:r>
            <a:r>
              <a:rPr lang="en-GB" altLang="pt-BR" b="1" dirty="0" err="1" smtClean="0">
                <a:solidFill>
                  <a:srgbClr val="000000"/>
                </a:solidFill>
              </a:rPr>
              <a:t>ultrapassar</a:t>
            </a:r>
            <a:r>
              <a:rPr lang="en-GB" altLang="pt-BR" b="1" dirty="0" smtClean="0">
                <a:solidFill>
                  <a:srgbClr val="000000"/>
                </a:solidFill>
              </a:rPr>
              <a:t> </a:t>
            </a:r>
            <a:r>
              <a:rPr lang="en-GB" altLang="pt-BR" b="1" dirty="0" err="1" smtClean="0">
                <a:solidFill>
                  <a:srgbClr val="000000"/>
                </a:solidFill>
              </a:rPr>
              <a:t>os</a:t>
            </a:r>
            <a:r>
              <a:rPr lang="en-GB" altLang="pt-BR" b="1" dirty="0" smtClean="0">
                <a:solidFill>
                  <a:srgbClr val="000000"/>
                </a:solidFill>
              </a:rPr>
              <a:t> 10 </a:t>
            </a:r>
            <a:r>
              <a:rPr lang="en-GB" altLang="pt-BR" b="1" dirty="0" err="1" smtClean="0">
                <a:solidFill>
                  <a:srgbClr val="000000"/>
                </a:solidFill>
              </a:rPr>
              <a:t>minutos</a:t>
            </a:r>
            <a:r>
              <a:rPr lang="en-GB" altLang="pt-BR" b="1" dirty="0" smtClean="0">
                <a:solidFill>
                  <a:srgbClr val="000000"/>
                </a:solidFill>
              </a:rPr>
              <a:t> </a:t>
            </a:r>
            <a:r>
              <a:rPr lang="en-GB" altLang="pt-BR" b="1" dirty="0" err="1" smtClean="0">
                <a:solidFill>
                  <a:srgbClr val="000000"/>
                </a:solidFill>
              </a:rPr>
              <a:t>permitidos</a:t>
            </a:r>
            <a:r>
              <a:rPr lang="en-GB" altLang="pt-BR" dirty="0" smtClean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90000"/>
              </a:lnSpc>
              <a:buClr>
                <a:srgbClr val="000099"/>
              </a:buClr>
            </a:pPr>
            <a:r>
              <a:rPr lang="en-GB" altLang="pt-BR" dirty="0" err="1" smtClean="0">
                <a:solidFill>
                  <a:srgbClr val="000000"/>
                </a:solidFill>
              </a:rPr>
              <a:t>Após</a:t>
            </a:r>
            <a:r>
              <a:rPr lang="en-GB" altLang="pt-BR" dirty="0" smtClean="0">
                <a:solidFill>
                  <a:srgbClr val="000000"/>
                </a:solidFill>
              </a:rPr>
              <a:t> </a:t>
            </a:r>
            <a:r>
              <a:rPr lang="en-GB" altLang="pt-BR" dirty="0" err="1" smtClean="0">
                <a:solidFill>
                  <a:srgbClr val="000000"/>
                </a:solidFill>
              </a:rPr>
              <a:t>os</a:t>
            </a:r>
            <a:r>
              <a:rPr lang="en-GB" altLang="pt-BR" dirty="0" smtClean="0">
                <a:solidFill>
                  <a:srgbClr val="000000"/>
                </a:solidFill>
              </a:rPr>
              <a:t> 10 </a:t>
            </a:r>
            <a:r>
              <a:rPr lang="en-GB" altLang="pt-BR" dirty="0" err="1" smtClean="0">
                <a:solidFill>
                  <a:srgbClr val="000000"/>
                </a:solidFill>
              </a:rPr>
              <a:t>minutos</a:t>
            </a:r>
            <a:r>
              <a:rPr lang="en-GB" altLang="pt-BR" dirty="0" smtClean="0">
                <a:solidFill>
                  <a:srgbClr val="000000"/>
                </a:solidFill>
              </a:rPr>
              <a:t> de </a:t>
            </a:r>
            <a:r>
              <a:rPr lang="en-GB" altLang="pt-BR" dirty="0" err="1" smtClean="0">
                <a:solidFill>
                  <a:srgbClr val="000000"/>
                </a:solidFill>
              </a:rPr>
              <a:t>apresentação</a:t>
            </a:r>
            <a:r>
              <a:rPr lang="en-GB" altLang="pt-BR" dirty="0" smtClean="0">
                <a:solidFill>
                  <a:srgbClr val="000000"/>
                </a:solidFill>
              </a:rPr>
              <a:t>, </a:t>
            </a:r>
            <a:r>
              <a:rPr lang="en-GB" altLang="pt-BR" dirty="0" err="1" smtClean="0">
                <a:solidFill>
                  <a:srgbClr val="000000"/>
                </a:solidFill>
              </a:rPr>
              <a:t>haverá</a:t>
            </a:r>
            <a:r>
              <a:rPr lang="en-GB" altLang="pt-BR" dirty="0" smtClean="0">
                <a:solidFill>
                  <a:srgbClr val="000000"/>
                </a:solidFill>
              </a:rPr>
              <a:t> </a:t>
            </a:r>
            <a:r>
              <a:rPr lang="en-GB" altLang="pt-BR" dirty="0" err="1" smtClean="0">
                <a:solidFill>
                  <a:srgbClr val="000000"/>
                </a:solidFill>
              </a:rPr>
              <a:t>cinco</a:t>
            </a:r>
            <a:r>
              <a:rPr lang="en-GB" altLang="pt-BR" dirty="0" smtClean="0">
                <a:solidFill>
                  <a:srgbClr val="000000"/>
                </a:solidFill>
              </a:rPr>
              <a:t> </a:t>
            </a:r>
            <a:r>
              <a:rPr lang="en-GB" altLang="pt-BR" dirty="0" err="1" smtClean="0">
                <a:solidFill>
                  <a:srgbClr val="000000"/>
                </a:solidFill>
              </a:rPr>
              <a:t>minutos</a:t>
            </a:r>
            <a:r>
              <a:rPr lang="en-GB" altLang="pt-BR" dirty="0" smtClean="0">
                <a:solidFill>
                  <a:srgbClr val="000000"/>
                </a:solidFill>
              </a:rPr>
              <a:t> de </a:t>
            </a:r>
            <a:r>
              <a:rPr lang="en-GB" altLang="pt-BR" dirty="0" err="1" smtClean="0">
                <a:solidFill>
                  <a:srgbClr val="000000"/>
                </a:solidFill>
              </a:rPr>
              <a:t>perguntas</a:t>
            </a:r>
            <a:r>
              <a:rPr lang="en-GB" altLang="pt-BR" dirty="0" smtClean="0">
                <a:solidFill>
                  <a:srgbClr val="000000"/>
                </a:solidFill>
              </a:rPr>
              <a:t>.</a:t>
            </a:r>
            <a:endParaRPr lang="en-GB" altLang="pt-BR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000099"/>
              </a:buClr>
            </a:pPr>
            <a:r>
              <a:rPr lang="en-GB" altLang="pt-BR" dirty="0" err="1" smtClean="0">
                <a:solidFill>
                  <a:srgbClr val="000000"/>
                </a:solidFill>
              </a:rPr>
              <a:t>Não</a:t>
            </a:r>
            <a:r>
              <a:rPr lang="en-GB" altLang="pt-BR" dirty="0" smtClean="0">
                <a:solidFill>
                  <a:srgbClr val="000000"/>
                </a:solidFill>
              </a:rPr>
              <a:t> use </a:t>
            </a:r>
            <a:r>
              <a:rPr lang="en-GB" altLang="pt-BR" dirty="0" err="1" smtClean="0">
                <a:solidFill>
                  <a:srgbClr val="000000"/>
                </a:solidFill>
              </a:rPr>
              <a:t>fontes</a:t>
            </a:r>
            <a:r>
              <a:rPr lang="en-GB" altLang="pt-BR" dirty="0" smtClean="0">
                <a:solidFill>
                  <a:srgbClr val="000000"/>
                </a:solidFill>
              </a:rPr>
              <a:t> de </a:t>
            </a:r>
            <a:r>
              <a:rPr lang="en-GB" altLang="pt-BR" dirty="0" err="1" smtClean="0">
                <a:solidFill>
                  <a:srgbClr val="000000"/>
                </a:solidFill>
              </a:rPr>
              <a:t>tamanho</a:t>
            </a:r>
            <a:r>
              <a:rPr lang="en-GB" altLang="pt-BR" dirty="0" smtClean="0">
                <a:solidFill>
                  <a:srgbClr val="000000"/>
                </a:solidFill>
              </a:rPr>
              <a:t> inferior a 14pt.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1º Encontro Anual de Ensino de Graduação (EAEG/PEN) 10 e 11 de Outubro de 2019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4178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1º Encontro Anual de Ensino de Graduação (EAEG/PEN) 10 e 11 de Outubro de 2019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93207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99</Words>
  <Application>Microsoft Office PowerPoint</Application>
  <PresentationFormat>Apresentação na tela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Título do Trabalho</vt:lpstr>
      <vt:lpstr>Algumas dicas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luciana</dc:creator>
  <cp:lastModifiedBy>uem</cp:lastModifiedBy>
  <cp:revision>8</cp:revision>
  <dcterms:created xsi:type="dcterms:W3CDTF">2019-09-23T21:44:14Z</dcterms:created>
  <dcterms:modified xsi:type="dcterms:W3CDTF">2019-09-25T19:55:31Z</dcterms:modified>
</cp:coreProperties>
</file>